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2"/>
  </p:notesMasterIdLst>
  <p:sldIdLst>
    <p:sldId id="256" r:id="rId3"/>
    <p:sldId id="264" r:id="rId4"/>
    <p:sldId id="257" r:id="rId5"/>
    <p:sldId id="258" r:id="rId6"/>
    <p:sldId id="265" r:id="rId7"/>
    <p:sldId id="259" r:id="rId8"/>
    <p:sldId id="260" r:id="rId9"/>
    <p:sldId id="263" r:id="rId10"/>
    <p:sldId id="261" r:id="rId1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74E065-B6C9-4751-A112-EADA9C0ABDBC}" v="1" dt="2023-06-06T06:47:47.6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333" autoAdjust="0"/>
  </p:normalViewPr>
  <p:slideViewPr>
    <p:cSldViewPr>
      <p:cViewPr varScale="1">
        <p:scale>
          <a:sx n="95" d="100"/>
          <a:sy n="95" d="100"/>
        </p:scale>
        <p:origin x="31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8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974E065-B6C9-4751-A112-EADA9C0ABDBC}"/>
    <pc:docChg chg="modSld">
      <pc:chgData name="Narelle Wheaton" userId="6e1b2b30-480e-4f91-806b-6735d5b9e446" providerId="ADAL" clId="{7974E065-B6C9-4751-A112-EADA9C0ABDBC}" dt="2023-06-06T06:47:47.634" v="0" actId="207"/>
      <pc:docMkLst>
        <pc:docMk/>
      </pc:docMkLst>
      <pc:sldChg chg="modSp">
        <pc:chgData name="Narelle Wheaton" userId="6e1b2b30-480e-4f91-806b-6735d5b9e446" providerId="ADAL" clId="{7974E065-B6C9-4751-A112-EADA9C0ABDBC}" dt="2023-06-06T06:47:47.634" v="0" actId="207"/>
        <pc:sldMkLst>
          <pc:docMk/>
          <pc:sldMk cId="0" sldId="256"/>
        </pc:sldMkLst>
        <pc:spChg chg="mod">
          <ac:chgData name="Narelle Wheaton" userId="6e1b2b30-480e-4f91-806b-6735d5b9e446" providerId="ADAL" clId="{7974E065-B6C9-4751-A112-EADA9C0ABDBC}" dt="2023-06-06T06:47:47.634" v="0" actId="207"/>
          <ac:spMkLst>
            <pc:docMk/>
            <pc:sldMk cId="0" sldId="256"/>
            <ac:spMk id="3" creationId="{F883E86D-26E6-AD7C-F36C-A928CA7B013B}"/>
          </ac:spMkLst>
        </pc:spChg>
      </pc:sldChg>
      <pc:sldChg chg="modSp">
        <pc:chgData name="Narelle Wheaton" userId="6e1b2b30-480e-4f91-806b-6735d5b9e446" providerId="ADAL" clId="{7974E065-B6C9-4751-A112-EADA9C0ABDBC}" dt="2023-06-06T06:47:47.634" v="0" actId="207"/>
        <pc:sldMkLst>
          <pc:docMk/>
          <pc:sldMk cId="0" sldId="257"/>
        </pc:sldMkLst>
        <pc:spChg chg="mod">
          <ac:chgData name="Narelle Wheaton" userId="6e1b2b30-480e-4f91-806b-6735d5b9e446" providerId="ADAL" clId="{7974E065-B6C9-4751-A112-EADA9C0ABDBC}" dt="2023-06-06T06:47:47.634" v="0" actId="207"/>
          <ac:spMkLst>
            <pc:docMk/>
            <pc:sldMk cId="0" sldId="257"/>
            <ac:spMk id="6146" creationId="{FC338988-427F-CA06-6D87-6CACD8A44A89}"/>
          </ac:spMkLst>
        </pc:spChg>
      </pc:sldChg>
      <pc:sldChg chg="modSp">
        <pc:chgData name="Narelle Wheaton" userId="6e1b2b30-480e-4f91-806b-6735d5b9e446" providerId="ADAL" clId="{7974E065-B6C9-4751-A112-EADA9C0ABDBC}" dt="2023-06-06T06:47:47.634" v="0" actId="207"/>
        <pc:sldMkLst>
          <pc:docMk/>
          <pc:sldMk cId="0" sldId="258"/>
        </pc:sldMkLst>
        <pc:spChg chg="mod">
          <ac:chgData name="Narelle Wheaton" userId="6e1b2b30-480e-4f91-806b-6735d5b9e446" providerId="ADAL" clId="{7974E065-B6C9-4751-A112-EADA9C0ABDBC}" dt="2023-06-06T06:47:47.634" v="0" actId="207"/>
          <ac:spMkLst>
            <pc:docMk/>
            <pc:sldMk cId="0" sldId="258"/>
            <ac:spMk id="3" creationId="{3348882D-487B-D7A7-EF35-B1BF827D6A87}"/>
          </ac:spMkLst>
        </pc:spChg>
      </pc:sldChg>
      <pc:sldChg chg="modSp">
        <pc:chgData name="Narelle Wheaton" userId="6e1b2b30-480e-4f91-806b-6735d5b9e446" providerId="ADAL" clId="{7974E065-B6C9-4751-A112-EADA9C0ABDBC}" dt="2023-06-06T06:47:47.634" v="0" actId="207"/>
        <pc:sldMkLst>
          <pc:docMk/>
          <pc:sldMk cId="0" sldId="259"/>
        </pc:sldMkLst>
        <pc:spChg chg="mod">
          <ac:chgData name="Narelle Wheaton" userId="6e1b2b30-480e-4f91-806b-6735d5b9e446" providerId="ADAL" clId="{7974E065-B6C9-4751-A112-EADA9C0ABDBC}" dt="2023-06-06T06:47:47.634" v="0" actId="207"/>
          <ac:spMkLst>
            <pc:docMk/>
            <pc:sldMk cId="0" sldId="259"/>
            <ac:spMk id="10242" creationId="{B0EC0789-E22D-2515-2D06-1D88DBDCA492}"/>
          </ac:spMkLst>
        </pc:spChg>
      </pc:sldChg>
      <pc:sldChg chg="modSp">
        <pc:chgData name="Narelle Wheaton" userId="6e1b2b30-480e-4f91-806b-6735d5b9e446" providerId="ADAL" clId="{7974E065-B6C9-4751-A112-EADA9C0ABDBC}" dt="2023-06-06T06:47:47.634" v="0" actId="207"/>
        <pc:sldMkLst>
          <pc:docMk/>
          <pc:sldMk cId="0" sldId="260"/>
        </pc:sldMkLst>
        <pc:spChg chg="mod">
          <ac:chgData name="Narelle Wheaton" userId="6e1b2b30-480e-4f91-806b-6735d5b9e446" providerId="ADAL" clId="{7974E065-B6C9-4751-A112-EADA9C0ABDBC}" dt="2023-06-06T06:47:47.634" v="0" actId="207"/>
          <ac:spMkLst>
            <pc:docMk/>
            <pc:sldMk cId="0" sldId="260"/>
            <ac:spMk id="12290" creationId="{7A3516CD-9694-B2AA-B1E4-B337C9477958}"/>
          </ac:spMkLst>
        </pc:spChg>
      </pc:sldChg>
      <pc:sldChg chg="modSp">
        <pc:chgData name="Narelle Wheaton" userId="6e1b2b30-480e-4f91-806b-6735d5b9e446" providerId="ADAL" clId="{7974E065-B6C9-4751-A112-EADA9C0ABDBC}" dt="2023-06-06T06:47:47.634" v="0" actId="207"/>
        <pc:sldMkLst>
          <pc:docMk/>
          <pc:sldMk cId="0" sldId="261"/>
        </pc:sldMkLst>
        <pc:spChg chg="mod">
          <ac:chgData name="Narelle Wheaton" userId="6e1b2b30-480e-4f91-806b-6735d5b9e446" providerId="ADAL" clId="{7974E065-B6C9-4751-A112-EADA9C0ABDBC}" dt="2023-06-06T06:47:47.634" v="0" actId="207"/>
          <ac:spMkLst>
            <pc:docMk/>
            <pc:sldMk cId="0" sldId="261"/>
            <ac:spMk id="16386" creationId="{8EEF8F37-9954-A2E8-D566-9197C16E5006}"/>
          </ac:spMkLst>
        </pc:spChg>
      </pc:sldChg>
      <pc:sldChg chg="modSp">
        <pc:chgData name="Narelle Wheaton" userId="6e1b2b30-480e-4f91-806b-6735d5b9e446" providerId="ADAL" clId="{7974E065-B6C9-4751-A112-EADA9C0ABDBC}" dt="2023-06-06T06:47:47.634" v="0" actId="207"/>
        <pc:sldMkLst>
          <pc:docMk/>
          <pc:sldMk cId="0" sldId="263"/>
        </pc:sldMkLst>
        <pc:spChg chg="mod">
          <ac:chgData name="Narelle Wheaton" userId="6e1b2b30-480e-4f91-806b-6735d5b9e446" providerId="ADAL" clId="{7974E065-B6C9-4751-A112-EADA9C0ABDBC}" dt="2023-06-06T06:47:47.634" v="0" actId="207"/>
          <ac:spMkLst>
            <pc:docMk/>
            <pc:sldMk cId="0" sldId="263"/>
            <ac:spMk id="14338" creationId="{E050ECB7-0E87-7E5B-E5E8-0F9E0B5E8F96}"/>
          </ac:spMkLst>
        </pc:spChg>
      </pc:sldChg>
      <pc:sldChg chg="modSp">
        <pc:chgData name="Narelle Wheaton" userId="6e1b2b30-480e-4f91-806b-6735d5b9e446" providerId="ADAL" clId="{7974E065-B6C9-4751-A112-EADA9C0ABDBC}" dt="2023-06-06T06:47:47.634" v="0" actId="207"/>
        <pc:sldMkLst>
          <pc:docMk/>
          <pc:sldMk cId="2130135040" sldId="264"/>
        </pc:sldMkLst>
        <pc:spChg chg="mod">
          <ac:chgData name="Narelle Wheaton" userId="6e1b2b30-480e-4f91-806b-6735d5b9e446" providerId="ADAL" clId="{7974E065-B6C9-4751-A112-EADA9C0ABDBC}" dt="2023-06-06T06:47:47.634" v="0" actId="207"/>
          <ac:spMkLst>
            <pc:docMk/>
            <pc:sldMk cId="2130135040" sldId="264"/>
            <ac:spMk id="3" creationId="{F883E86D-26E6-AD7C-F36C-A928CA7B013B}"/>
          </ac:spMkLst>
        </pc:spChg>
      </pc:sldChg>
      <pc:sldChg chg="modSp">
        <pc:chgData name="Narelle Wheaton" userId="6e1b2b30-480e-4f91-806b-6735d5b9e446" providerId="ADAL" clId="{7974E065-B6C9-4751-A112-EADA9C0ABDBC}" dt="2023-06-06T06:47:47.634" v="0" actId="207"/>
        <pc:sldMkLst>
          <pc:docMk/>
          <pc:sldMk cId="3387691296" sldId="265"/>
        </pc:sldMkLst>
        <pc:spChg chg="mod">
          <ac:chgData name="Narelle Wheaton" userId="6e1b2b30-480e-4f91-806b-6735d5b9e446" providerId="ADAL" clId="{7974E065-B6C9-4751-A112-EADA9C0ABDBC}" dt="2023-06-06T06:47:47.634" v="0" actId="207"/>
          <ac:spMkLst>
            <pc:docMk/>
            <pc:sldMk cId="3387691296" sldId="265"/>
            <ac:spMk id="3" creationId="{3348882D-487B-D7A7-EF35-B1BF827D6A8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137F568-8247-B091-A180-9ACD3A411C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574D15-A93A-09D3-F8C3-2CA60061D72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3933E8-E9BF-43D4-9EB6-16D345A0FDEF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71D8640-7506-2286-AA8D-6A0C64D182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AC3074F-0563-CF79-39E1-507424B7CD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5FB6BA-1853-B574-654A-F0C8EE42BDC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A74598-3A91-95FC-1E79-7A786FB9C1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055B928-AC6F-4F0F-8BB8-9E24D36595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6469D933-608A-5309-9516-F15270BF3F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6D4452D0-A4A1-95D4-EBC9-89A217BADC6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257ED0A2-7294-E363-78D2-D9FE590AA3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4CAA2-D973-4452-A4D3-26FB60E680B6}" type="slidenum">
              <a:rPr lang="en-AU" altLang="en-US" smtClean="0"/>
              <a:pPr>
                <a:spcBef>
                  <a:spcPct val="0"/>
                </a:spcBef>
              </a:pPr>
              <a:t>1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6469D933-608A-5309-9516-F15270BF3F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6D4452D0-A4A1-95D4-EBC9-89A217BADC6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257ED0A2-7294-E363-78D2-D9FE590AA3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4CAA2-D973-4452-A4D3-26FB60E680B6}" type="slidenum">
              <a:rPr lang="en-AU" altLang="en-US" smtClean="0"/>
              <a:pPr>
                <a:spcBef>
                  <a:spcPct val="0"/>
                </a:spcBef>
              </a:pPr>
              <a:t>2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5699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294EE1A3-EB46-7097-296D-62E0E7257C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C0C2278D-3ED1-CDC5-C367-0EAA88CA2E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DD48AA39-4B83-AA74-69AF-143DA7C474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C5D6750-6040-45BA-82A3-804B87BE1B0B}" type="slidenum">
              <a:rPr lang="en-AU" altLang="en-US" smtClean="0"/>
              <a:pPr>
                <a:spcBef>
                  <a:spcPct val="0"/>
                </a:spcBef>
              </a:pPr>
              <a:t>3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297D2ECC-CA31-ABC5-B9AC-CD879709009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230130B8-7AFB-D3B2-6C42-053D43FB3F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F78A0F89-8C3C-E899-A164-8ECB3089E7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7BEB71-CC53-4019-A7CC-F38E08B0E763}" type="slidenum">
              <a:rPr lang="en-AU" altLang="en-US" smtClean="0"/>
              <a:pPr>
                <a:spcBef>
                  <a:spcPct val="0"/>
                </a:spcBef>
              </a:pPr>
              <a:t>4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297D2ECC-CA31-ABC5-B9AC-CD879709009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230130B8-7AFB-D3B2-6C42-053D43FB3F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F78A0F89-8C3C-E899-A164-8ECB3089E7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7BEB71-CC53-4019-A7CC-F38E08B0E763}" type="slidenum">
              <a:rPr lang="en-AU" altLang="en-US" smtClean="0"/>
              <a:pPr>
                <a:spcBef>
                  <a:spcPct val="0"/>
                </a:spcBef>
              </a:pPr>
              <a:t>5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77064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6258186C-B472-BD72-1F1D-99A7BC1A22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AFC7F27D-269B-C230-2DCF-C8E41B6C9F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A377D9EE-80A8-09D7-0C9E-DB33A4636A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D97174-15B5-455D-B8AE-1FCD0E110376}" type="slidenum">
              <a:rPr lang="en-AU" altLang="en-US" smtClean="0"/>
              <a:pPr>
                <a:spcBef>
                  <a:spcPct val="0"/>
                </a:spcBef>
              </a:pPr>
              <a:t>6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E08843F3-A2E9-37FB-3C9D-9BAD5E40C3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0769F9A-56B5-D884-39E5-1E79563FCE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98E5A8B8-2D00-ADF7-DF77-81EB61BFBC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55733E6-A08E-42B1-AA34-DE80966EF1DB}" type="slidenum">
              <a:rPr lang="en-AU" altLang="en-US" smtClean="0"/>
              <a:pPr>
                <a:spcBef>
                  <a:spcPct val="0"/>
                </a:spcBef>
              </a:pPr>
              <a:t>7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F96E653B-7EE1-E312-37FA-8F79848496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5D42A933-BB36-4AEF-58C3-62DB071D5C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356B8B74-A3DA-0281-0E03-7AC8437AE1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E4AC03B-5D80-4894-A485-0288CD96B756}" type="slidenum">
              <a:rPr lang="en-AU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8</a:t>
            </a:fld>
            <a:endParaRPr lang="en-A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9343C481-5FEA-2446-54C4-D79C469584F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7D4170F7-6DF3-D20A-4C31-6EA510ED3FA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93FC7E86-250D-2467-AF53-A44946DFC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31F84E0-6690-4692-A5BD-68F4BF21D0F4}" type="slidenum">
              <a:rPr lang="en-AU" altLang="en-US" smtClean="0"/>
              <a:pPr>
                <a:spcBef>
                  <a:spcPct val="0"/>
                </a:spcBef>
              </a:pPr>
              <a:t>9</a:t>
            </a:fld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3A2F88-B3F3-93C1-915B-DF45FA7F8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5D4B6-DDFB-47AF-BAFB-29E66E2D93AF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940CC-1889-5838-CDCD-3C5388F28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44DB7-E15E-C5E4-2273-3FBCB3752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899F9-FBB7-44E4-A9F9-A06120660F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1688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A1BEAF-1253-8D98-FCAF-21A0052EF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EE2E7-C28D-4B04-AD12-13908BF286F4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36BD8-8D55-9787-7FC1-69E915CC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E87A0-1046-1BB1-467A-5DC501273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CB06C-D301-4340-AF1B-CF735778A4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3087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ABE429-1430-4289-91D0-36EA47685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E9974-8D98-46EB-A8A1-EC566ACF796E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94502-F48B-430E-2786-AA482FBA9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E6432-D1C6-14CB-7F54-0544449C5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3E99-248A-471F-9F49-103F8FBE80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0930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77307-9A84-E565-7162-82942E8C0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6E5A7-676B-44E8-8408-64A1527C13E9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0248A-C68E-CE7C-A6DA-8D115AA62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7F93E-913B-AC71-68E0-E567885BC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9F581-DD23-4384-89D1-B6BB5B32D8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23262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FD9C6D-99E0-6AEB-3AB0-C075B73EF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A34C7-3CA5-40C7-9678-30F57BF58974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4BBFE-A237-E226-77D2-154FDEC6C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8C26F-9F5B-2CF0-9DF6-BDDE5C10F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306B1-901F-4394-B93E-AEBE967C0DC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9824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C9A2C-6D7E-F2E7-2355-C6F1EAA93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A9ACD-D1D5-47F9-AFB8-547FDAE35DF6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1ABF13-085A-3CB4-670A-F570701E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DDB9E-4232-69C7-848C-929EAA800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964D4-694F-4B7B-B053-A82920E27C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64573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EE4AD8-CAEB-4AEA-0B60-CAD2C574F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33790-1D23-44D5-98F8-724C2A053DF9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31F499-DB63-93B0-6BF9-CB7589A7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835563-ECA2-259F-33F9-372E2C441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29D4F-5D3C-4F7A-BB2E-88F61DC09E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36739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F8D684E-5E9C-34BD-411B-1C5982D25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06168-5A61-488D-A8BE-6CBB10FE740A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6FF3120-83D9-41A2-9A5C-156BF50BE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8FC7024-F92C-DD8C-3D04-5F420B808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C9E6-8257-401C-9F86-C9F742E59F1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0191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FEE9ECF-B0DF-CE37-0B3E-3DDD5C63C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22556-3175-4DDB-A7F8-300E667EE898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D74B825-56AA-C6C8-9947-3254A16A4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8BB8A6A-844B-0EB5-89A6-B494298E2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3FAB1-3A74-4E72-BACE-EAF8C09239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135366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702AF43-125A-FAB2-7F1B-1DFABB4D9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46B05-0FC6-4B2A-93B2-A01E71E3D445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2CD41E7-4F7D-5FC6-93F1-A1D168C5A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2619A2-6BFB-6D14-07BE-5C52D4EC1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89024-C92B-4E7C-AEEA-B84B6F6820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4609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6FB4281-3ED4-DF76-822F-7899A4160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8E0F0-0F2E-49EC-88AF-508CA9FD3A9F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9BD52E-E140-ADDB-2048-5138EB054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59464E-F756-209E-89E8-0316AFA32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5D17E-3F25-49D2-8A73-39D1A2C2328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7272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145AC-9E24-CF6A-C1ED-BA1735EA9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48C4F-321F-4912-B8F5-34B8B9DB0BFE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62AE09-6357-A6A0-585C-97A2ED8E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267D6-45B8-D02A-868B-9EED9432A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711ED-BB2C-44B5-87B2-68338CBE31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607183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8474870-527D-EC68-8AD3-8C13F64B9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7958-DD48-493F-875D-6F03648C0014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E777E55-6894-2648-68BE-459C38DD8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AE57942-185F-8C19-2514-94A62B78B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DFFAA-3FE8-4A9E-A060-E1D637790F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89938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775328-63E0-DA2D-FD76-60218C741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543DD-2BE4-4996-972A-85223BD09549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6EA1FA-3870-7D76-0791-60A978EAA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F23B5-2C80-F2C9-FC56-9039D7187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82768-7A62-401B-83B3-EF6CCBB5E1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248631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AAACE-2CC1-7467-169C-F049DD737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8533A-C3DA-447C-8365-A88537F44A5D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DF8D42-B0D8-D036-B140-D7EC6288B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DED43-E35F-0B69-811E-1350F0C03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C35B-BF83-49CB-A942-7659BB1CD7C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938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45F89C-5C82-281E-2C2E-7C984C750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76CBD-8844-4B4F-AB4A-4268A18F4FED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DFCD5-653D-16E1-8B4C-0B8A87781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2E5392-2905-B226-2E1A-10C4F3D09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C743-8867-46DE-8AF4-DC39E67ECC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5777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A26B88-9FAE-9DAE-ECAF-E49BA99F2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3827A-5AC4-4957-8A4F-567A260E7857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642D9C-59FD-71AD-F98C-59461585D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844482-3C2D-6FEE-AC0F-658609504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89803-B77E-480D-BB2D-40C751CD16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3783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99F2BC7-3A0C-CC57-11E4-B23FA3E68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275B0-8EA2-490C-B4B3-23D1AD3D6833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0376D7C-7C53-5CA1-53C6-DCE2DEFFD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DDF75DC-D097-E9FE-F287-F1F3E3189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6837E-B519-4625-B0BD-F2A0A09440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54928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78617A1-E75D-35E8-CE1F-DC960B6ED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B984A-4FFA-4E33-B41C-8B4A55E0015E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0CBFC0F-A4DA-6F96-E47B-2B5CB0890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DEED161-6A4B-5D9E-6A73-7770F5ACB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CF70B-1000-4F66-9042-74262E89EA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27441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02B3397-DC17-A5B4-B8D2-62E37626D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CF0BB-01F7-4AE4-9133-CBF3AD08D0AD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1D4EB39-6D86-8CCC-A8DE-2041E59B7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DEAEA49-4BB9-E81B-8883-14319D719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24E31-93AD-472F-8C74-99EE507827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28730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6FEA402-1AA6-0D6B-3327-BF81C57CE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78CE5-C358-4937-B8DE-FC8BC738395E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9ACAB6C-C260-3053-23E3-28166110B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A4C5A6-9480-BCE6-5BF3-5DC3651C7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7AD9B-1853-4399-AF86-95C9644325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77014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B09094-FB48-2BD4-BFBF-70685BED3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1C707-17E7-432F-84AB-A160409C7074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989835-16B2-522E-B63D-75F91D6DA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3D145E-B0EE-C297-228F-69D51CD91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0C081-3E21-4858-BF83-8F9F2DE38D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391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7C53DF-7DB1-1BD0-5810-EB24534DA83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872EB69-5C3D-A08C-7D8C-2BDB9917A1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6B408-7FB4-F557-6F8D-954C1DF566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8D519A-4409-46E3-9928-16A1FA4D6E83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0E692D-8E2F-62C4-FE98-4177B8FAB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2A3283-12BA-F2B3-3101-957FB36F25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72D2985-A59A-43F6-8FB4-4209C91B78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6119C2E-17CB-4584-4624-4DFB143A876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CAC1EA8-D8EC-CA71-807F-49D0614F8DC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BB132-F56A-FEB8-9E69-D9794E4438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209063-3FB7-4E09-90F9-632C184AFBC2}" type="datetimeFigureOut">
              <a:rPr lang="en-US"/>
              <a:pPr>
                <a:defRPr/>
              </a:pPr>
              <a:t>6/6/2023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D4EDD2-B879-4D7C-731F-46D347E5B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E5477-0EEE-09C9-DF77-DC9439BE26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E7516A2-8EFE-47C5-BA32-91D1C341F88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83E86D-26E6-AD7C-F36C-A928CA7B0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1250" y="1939069"/>
            <a:ext cx="7429500" cy="297986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900" dirty="0">
                <a:solidFill>
                  <a:srgbClr val="FFFFFF"/>
                </a:solidFill>
              </a:rPr>
              <a:t>Verse 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splendour of the King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Clothed in majesty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Let all the earth rejoice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All the earth rejoice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83E86D-26E6-AD7C-F36C-A928CA7B0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1250" y="2119089"/>
            <a:ext cx="7429500" cy="2619821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He wraps Himself in light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darkness tries to hide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trembles at His voice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trembles at His voice</a:t>
            </a:r>
            <a:endParaRPr lang="en-AU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135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FC338988-427F-CA06-6D87-6CACD8A44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602209"/>
            <a:ext cx="6400800" cy="3653581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b="1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Sing with 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all will see how great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348882D-487B-D7A7-EF35-B1BF827D6A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1450" y="1855949"/>
            <a:ext cx="6769100" cy="3146102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dirty="0">
                <a:solidFill>
                  <a:srgbClr val="FFFFFF"/>
                </a:solidFill>
              </a:rPr>
              <a:t>Verse 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age to age He stands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time is in His hands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Beginning and the End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Beginning and the End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348882D-487B-D7A7-EF35-B1BF827D6A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1450" y="2107977"/>
            <a:ext cx="6769100" cy="2642046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Godhead three in one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Father Spirit 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Lion and the Lamb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Lion and the Lamb</a:t>
            </a:r>
          </a:p>
        </p:txBody>
      </p:sp>
    </p:spTree>
    <p:extLst>
      <p:ext uri="{BB962C8B-B14F-4D97-AF65-F5344CB8AC3E}">
        <p14:creationId xmlns:p14="http://schemas.microsoft.com/office/powerpoint/2010/main" val="3387691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>
            <a:extLst>
              <a:ext uri="{FF2B5EF4-FFF2-40B4-BE49-F238E27FC236}">
                <a16:creationId xmlns:a16="http://schemas.microsoft.com/office/drawing/2014/main" id="{B0EC0789-E22D-2515-2D06-1D88DBDCA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638213"/>
            <a:ext cx="6400800" cy="358157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Sing with 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all will see how great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ubtitle 2">
            <a:extLst>
              <a:ext uri="{FF2B5EF4-FFF2-40B4-BE49-F238E27FC236}">
                <a16:creationId xmlns:a16="http://schemas.microsoft.com/office/drawing/2014/main" id="{7A3516CD-9694-B2AA-B1E4-B337C9477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675643"/>
            <a:ext cx="6400800" cy="350671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rgbClr val="FFFFFF"/>
                </a:solidFill>
              </a:rPr>
              <a:t>(BRIDGE)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Name above all names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Worthy of all praise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My heart will sing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dirty="0">
                <a:solidFill>
                  <a:srgbClr val="FFFFFF"/>
                </a:solidFill>
              </a:rPr>
              <a:t>(repeat)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>
            <a:extLst>
              <a:ext uri="{FF2B5EF4-FFF2-40B4-BE49-F238E27FC236}">
                <a16:creationId xmlns:a16="http://schemas.microsoft.com/office/drawing/2014/main" id="{E050ECB7-0E87-7E5B-E5E8-0F9E0B5E8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7419" y="1602209"/>
            <a:ext cx="7777162" cy="3653581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Sing with 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all will see how great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ubtitle 2">
            <a:extLst>
              <a:ext uri="{FF2B5EF4-FFF2-40B4-BE49-F238E27FC236}">
                <a16:creationId xmlns:a16="http://schemas.microsoft.com/office/drawing/2014/main" id="{8EEF8F37-9954-A2E8-D566-9197C16E50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88406" y="1638213"/>
            <a:ext cx="7215187" cy="358157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Sing with 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all will see how great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How great is our God</a:t>
            </a:r>
          </a:p>
        </p:txBody>
      </p:sp>
      <p:sp>
        <p:nvSpPr>
          <p:cNvPr id="16387" name="TextBox 3">
            <a:extLst>
              <a:ext uri="{FF2B5EF4-FFF2-40B4-BE49-F238E27FC236}">
                <a16:creationId xmlns:a16="http://schemas.microsoft.com/office/drawing/2014/main" id="{880F8513-59C6-EF9D-432A-12F788AD5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949950"/>
            <a:ext cx="72151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Song No. 4348399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© 2004 worshiptogether.com songs | sixsteps Music | Alletrop Music (Admin. by Crossroad Distributors Pty. Ltd.) | (Admin. by Crossroad Distributors Pty. Ltd.) | (Admin. by CopyCare Pacific Pty. Ltd.)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Chris Tomlin | Ed Cash | Jesse Reeves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For use solely with the SongSelect Terms of Use.  All rights Reserved.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Licence No.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286</Words>
  <Application>Microsoft Office PowerPoint</Application>
  <PresentationFormat>Widescreen</PresentationFormat>
  <Paragraphs>62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PW1020 How Great Is Our God</dc:title>
  <dc:creator>Wheatons</dc:creator>
  <cp:lastModifiedBy>Narelle Wheaton</cp:lastModifiedBy>
  <cp:revision>8</cp:revision>
  <dcterms:created xsi:type="dcterms:W3CDTF">2007-11-24T13:08:38Z</dcterms:created>
  <dcterms:modified xsi:type="dcterms:W3CDTF">2023-06-06T06:47:54Z</dcterms:modified>
</cp:coreProperties>
</file>